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B762E8C-2281-4E95-A5D4-9F080C6DC415}" type="datetimeFigureOut">
              <a:rPr lang="es-CO" smtClean="0"/>
              <a:t>25/04/2019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4640028-2DA8-4FFF-9BC8-1A51D7C7FCBF}" type="slidenum">
              <a:rPr lang="es-CO" smtClean="0"/>
              <a:t>‹Nº›</a:t>
            </a:fld>
            <a:endParaRPr lang="es-CO"/>
          </a:p>
        </p:txBody>
      </p:sp>
    </p:spTree>
    <p:extLst>
      <p:ext uri="{BB962C8B-B14F-4D97-AF65-F5344CB8AC3E}">
        <p14:creationId xmlns:p14="http://schemas.microsoft.com/office/powerpoint/2010/main" val="479888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B762E8C-2281-4E95-A5D4-9F080C6DC415}" type="datetimeFigureOut">
              <a:rPr lang="es-CO" smtClean="0"/>
              <a:t>25/04/2019</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74640028-2DA8-4FFF-9BC8-1A51D7C7FCBF}" type="slidenum">
              <a:rPr lang="es-CO" smtClean="0"/>
              <a:t>‹Nº›</a:t>
            </a:fld>
            <a:endParaRPr lang="es-CO"/>
          </a:p>
        </p:txBody>
      </p:sp>
    </p:spTree>
    <p:extLst>
      <p:ext uri="{BB962C8B-B14F-4D97-AF65-F5344CB8AC3E}">
        <p14:creationId xmlns:p14="http://schemas.microsoft.com/office/powerpoint/2010/main" val="2943585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B762E8C-2281-4E95-A5D4-9F080C6DC415}" type="datetimeFigureOut">
              <a:rPr lang="es-CO" smtClean="0"/>
              <a:t>25/04/2019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4640028-2DA8-4FFF-9BC8-1A51D7C7FCBF}" type="slidenum">
              <a:rPr lang="es-CO" smtClean="0"/>
              <a:t>‹Nº›</a:t>
            </a:fld>
            <a:endParaRPr lang="es-CO"/>
          </a:p>
        </p:txBody>
      </p:sp>
    </p:spTree>
    <p:extLst>
      <p:ext uri="{BB962C8B-B14F-4D97-AF65-F5344CB8AC3E}">
        <p14:creationId xmlns:p14="http://schemas.microsoft.com/office/powerpoint/2010/main" val="2994860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B762E8C-2281-4E95-A5D4-9F080C6DC415}" type="datetimeFigureOut">
              <a:rPr lang="es-CO" smtClean="0"/>
              <a:t>25/04/2019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4640028-2DA8-4FFF-9BC8-1A51D7C7FCBF}" type="slidenum">
              <a:rPr lang="es-CO" smtClean="0"/>
              <a:t>‹Nº›</a:t>
            </a:fld>
            <a:endParaRPr lang="es-CO"/>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699267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B762E8C-2281-4E95-A5D4-9F080C6DC415}" type="datetimeFigureOut">
              <a:rPr lang="es-CO" smtClean="0"/>
              <a:t>25/04/2019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4640028-2DA8-4FFF-9BC8-1A51D7C7FCBF}" type="slidenum">
              <a:rPr lang="es-CO" smtClean="0"/>
              <a:t>‹Nº›</a:t>
            </a:fld>
            <a:endParaRPr lang="es-CO"/>
          </a:p>
        </p:txBody>
      </p:sp>
    </p:spTree>
    <p:extLst>
      <p:ext uri="{BB962C8B-B14F-4D97-AF65-F5344CB8AC3E}">
        <p14:creationId xmlns:p14="http://schemas.microsoft.com/office/powerpoint/2010/main" val="1709994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B762E8C-2281-4E95-A5D4-9F080C6DC415}" type="datetimeFigureOut">
              <a:rPr lang="es-CO" smtClean="0"/>
              <a:t>25/04/2019</a:t>
            </a:fld>
            <a:endParaRPr lang="es-CO"/>
          </a:p>
        </p:txBody>
      </p:sp>
      <p:sp>
        <p:nvSpPr>
          <p:cNvPr id="4"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4640028-2DA8-4FFF-9BC8-1A51D7C7FCBF}" type="slidenum">
              <a:rPr lang="es-CO" smtClean="0"/>
              <a:t>‹Nº›</a:t>
            </a:fld>
            <a:endParaRPr lang="es-CO"/>
          </a:p>
        </p:txBody>
      </p:sp>
    </p:spTree>
    <p:extLst>
      <p:ext uri="{BB962C8B-B14F-4D97-AF65-F5344CB8AC3E}">
        <p14:creationId xmlns:p14="http://schemas.microsoft.com/office/powerpoint/2010/main" val="3691083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B762E8C-2281-4E95-A5D4-9F080C6DC415}" type="datetimeFigureOut">
              <a:rPr lang="es-CO" smtClean="0"/>
              <a:t>25/04/2019</a:t>
            </a:fld>
            <a:endParaRPr lang="es-CO"/>
          </a:p>
        </p:txBody>
      </p:sp>
      <p:sp>
        <p:nvSpPr>
          <p:cNvPr id="4"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4640028-2DA8-4FFF-9BC8-1A51D7C7FCBF}" type="slidenum">
              <a:rPr lang="es-CO" smtClean="0"/>
              <a:t>‹Nº›</a:t>
            </a:fld>
            <a:endParaRPr lang="es-CO"/>
          </a:p>
        </p:txBody>
      </p:sp>
    </p:spTree>
    <p:extLst>
      <p:ext uri="{BB962C8B-B14F-4D97-AF65-F5344CB8AC3E}">
        <p14:creationId xmlns:p14="http://schemas.microsoft.com/office/powerpoint/2010/main" val="2749284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B762E8C-2281-4E95-A5D4-9F080C6DC415}" type="datetimeFigureOut">
              <a:rPr lang="es-CO" smtClean="0"/>
              <a:t>25/04/2019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4640028-2DA8-4FFF-9BC8-1A51D7C7FCBF}" type="slidenum">
              <a:rPr lang="es-CO" smtClean="0"/>
              <a:t>‹Nº›</a:t>
            </a:fld>
            <a:endParaRPr lang="es-CO"/>
          </a:p>
        </p:txBody>
      </p:sp>
    </p:spTree>
    <p:extLst>
      <p:ext uri="{BB962C8B-B14F-4D97-AF65-F5344CB8AC3E}">
        <p14:creationId xmlns:p14="http://schemas.microsoft.com/office/powerpoint/2010/main" val="1290444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B762E8C-2281-4E95-A5D4-9F080C6DC415}" type="datetimeFigureOut">
              <a:rPr lang="es-CO" smtClean="0"/>
              <a:t>25/04/2019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4640028-2DA8-4FFF-9BC8-1A51D7C7FCBF}" type="slidenum">
              <a:rPr lang="es-CO" smtClean="0"/>
              <a:t>‹Nº›</a:t>
            </a:fld>
            <a:endParaRPr lang="es-CO"/>
          </a:p>
        </p:txBody>
      </p:sp>
    </p:spTree>
    <p:extLst>
      <p:ext uri="{BB962C8B-B14F-4D97-AF65-F5344CB8AC3E}">
        <p14:creationId xmlns:p14="http://schemas.microsoft.com/office/powerpoint/2010/main" val="3726606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0B762E8C-2281-4E95-A5D4-9F080C6DC415}" type="datetimeFigureOut">
              <a:rPr lang="es-CO" smtClean="0"/>
              <a:t>25/04/2019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4640028-2DA8-4FFF-9BC8-1A51D7C7FCBF}" type="slidenum">
              <a:rPr lang="es-CO" smtClean="0"/>
              <a:t>‹Nº›</a:t>
            </a:fld>
            <a:endParaRPr lang="es-CO"/>
          </a:p>
        </p:txBody>
      </p:sp>
    </p:spTree>
    <p:extLst>
      <p:ext uri="{BB962C8B-B14F-4D97-AF65-F5344CB8AC3E}">
        <p14:creationId xmlns:p14="http://schemas.microsoft.com/office/powerpoint/2010/main" val="1501658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B762E8C-2281-4E95-A5D4-9F080C6DC415}" type="datetimeFigureOut">
              <a:rPr lang="es-CO" smtClean="0"/>
              <a:t>25/04/2019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4640028-2DA8-4FFF-9BC8-1A51D7C7FCBF}" type="slidenum">
              <a:rPr lang="es-CO" smtClean="0"/>
              <a:t>‹Nº›</a:t>
            </a:fld>
            <a:endParaRPr lang="es-CO"/>
          </a:p>
        </p:txBody>
      </p:sp>
    </p:spTree>
    <p:extLst>
      <p:ext uri="{BB962C8B-B14F-4D97-AF65-F5344CB8AC3E}">
        <p14:creationId xmlns:p14="http://schemas.microsoft.com/office/powerpoint/2010/main" val="1292136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B762E8C-2281-4E95-A5D4-9F080C6DC415}" type="datetimeFigureOut">
              <a:rPr lang="es-CO" smtClean="0"/>
              <a:t>25/04/2019</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74640028-2DA8-4FFF-9BC8-1A51D7C7FCBF}" type="slidenum">
              <a:rPr lang="es-CO" smtClean="0"/>
              <a:t>‹Nº›</a:t>
            </a:fld>
            <a:endParaRPr lang="es-CO"/>
          </a:p>
        </p:txBody>
      </p:sp>
    </p:spTree>
    <p:extLst>
      <p:ext uri="{BB962C8B-B14F-4D97-AF65-F5344CB8AC3E}">
        <p14:creationId xmlns:p14="http://schemas.microsoft.com/office/powerpoint/2010/main" val="3804373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B762E8C-2281-4E95-A5D4-9F080C6DC415}" type="datetimeFigureOut">
              <a:rPr lang="es-CO" smtClean="0"/>
              <a:t>25/04/2019</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74640028-2DA8-4FFF-9BC8-1A51D7C7FCBF}" type="slidenum">
              <a:rPr lang="es-CO" smtClean="0"/>
              <a:t>‹Nº›</a:t>
            </a:fld>
            <a:endParaRPr lang="es-CO"/>
          </a:p>
        </p:txBody>
      </p:sp>
    </p:spTree>
    <p:extLst>
      <p:ext uri="{BB962C8B-B14F-4D97-AF65-F5344CB8AC3E}">
        <p14:creationId xmlns:p14="http://schemas.microsoft.com/office/powerpoint/2010/main" val="4217147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0B762E8C-2281-4E95-A5D4-9F080C6DC415}" type="datetimeFigureOut">
              <a:rPr lang="es-CO" smtClean="0"/>
              <a:t>25/04/2019</a:t>
            </a:fld>
            <a:endParaRPr lang="es-CO"/>
          </a:p>
        </p:txBody>
      </p:sp>
      <p:sp>
        <p:nvSpPr>
          <p:cNvPr id="5" name="Footer Placeholder 3"/>
          <p:cNvSpPr>
            <a:spLocks noGrp="1"/>
          </p:cNvSpPr>
          <p:nvPr>
            <p:ph type="ftr" sz="quarter" idx="11"/>
          </p:nvPr>
        </p:nvSpPr>
        <p:spPr/>
        <p:txBody>
          <a:bodyPr/>
          <a:lstStyle/>
          <a:p>
            <a:endParaRPr lang="es-CO"/>
          </a:p>
        </p:txBody>
      </p:sp>
      <p:sp>
        <p:nvSpPr>
          <p:cNvPr id="6" name="Slide Number Placeholder 4"/>
          <p:cNvSpPr>
            <a:spLocks noGrp="1"/>
          </p:cNvSpPr>
          <p:nvPr>
            <p:ph type="sldNum" sz="quarter" idx="12"/>
          </p:nvPr>
        </p:nvSpPr>
        <p:spPr/>
        <p:txBody>
          <a:bodyPr/>
          <a:lstStyle/>
          <a:p>
            <a:fld id="{74640028-2DA8-4FFF-9BC8-1A51D7C7FCBF}" type="slidenum">
              <a:rPr lang="es-CO" smtClean="0"/>
              <a:t>‹Nº›</a:t>
            </a:fld>
            <a:endParaRPr lang="es-CO"/>
          </a:p>
        </p:txBody>
      </p:sp>
    </p:spTree>
    <p:extLst>
      <p:ext uri="{BB962C8B-B14F-4D97-AF65-F5344CB8AC3E}">
        <p14:creationId xmlns:p14="http://schemas.microsoft.com/office/powerpoint/2010/main" val="3373148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B762E8C-2281-4E95-A5D4-9F080C6DC415}" type="datetimeFigureOut">
              <a:rPr lang="es-CO" smtClean="0"/>
              <a:t>25/04/2019</a:t>
            </a:fld>
            <a:endParaRPr lang="es-CO"/>
          </a:p>
        </p:txBody>
      </p:sp>
      <p:sp>
        <p:nvSpPr>
          <p:cNvPr id="5" name="Footer Placeholder 2"/>
          <p:cNvSpPr>
            <a:spLocks noGrp="1"/>
          </p:cNvSpPr>
          <p:nvPr>
            <p:ph type="ftr" sz="quarter" idx="11"/>
          </p:nvPr>
        </p:nvSpPr>
        <p:spPr/>
        <p:txBody>
          <a:bodyPr/>
          <a:lstStyle/>
          <a:p>
            <a:endParaRPr lang="es-CO"/>
          </a:p>
        </p:txBody>
      </p:sp>
      <p:sp>
        <p:nvSpPr>
          <p:cNvPr id="6" name="Slide Number Placeholder 3"/>
          <p:cNvSpPr>
            <a:spLocks noGrp="1"/>
          </p:cNvSpPr>
          <p:nvPr>
            <p:ph type="sldNum" sz="quarter" idx="12"/>
          </p:nvPr>
        </p:nvSpPr>
        <p:spPr/>
        <p:txBody>
          <a:bodyPr/>
          <a:lstStyle/>
          <a:p>
            <a:fld id="{74640028-2DA8-4FFF-9BC8-1A51D7C7FCBF}" type="slidenum">
              <a:rPr lang="es-CO" smtClean="0"/>
              <a:t>‹Nº›</a:t>
            </a:fld>
            <a:endParaRPr lang="es-CO"/>
          </a:p>
        </p:txBody>
      </p:sp>
    </p:spTree>
    <p:extLst>
      <p:ext uri="{BB962C8B-B14F-4D97-AF65-F5344CB8AC3E}">
        <p14:creationId xmlns:p14="http://schemas.microsoft.com/office/powerpoint/2010/main" val="2574043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0B762E8C-2281-4E95-A5D4-9F080C6DC415}" type="datetimeFigureOut">
              <a:rPr lang="es-CO" smtClean="0"/>
              <a:t>25/04/2019</a:t>
            </a:fld>
            <a:endParaRPr lang="es-CO"/>
          </a:p>
        </p:txBody>
      </p:sp>
      <p:sp>
        <p:nvSpPr>
          <p:cNvPr id="5" name="Footer Placeholder 5"/>
          <p:cNvSpPr>
            <a:spLocks noGrp="1"/>
          </p:cNvSpPr>
          <p:nvPr>
            <p:ph type="ftr" sz="quarter" idx="11"/>
          </p:nvPr>
        </p:nvSpPr>
        <p:spPr/>
        <p:txBody>
          <a:bodyPr/>
          <a:lstStyle/>
          <a:p>
            <a:endParaRPr lang="es-CO"/>
          </a:p>
        </p:txBody>
      </p:sp>
      <p:sp>
        <p:nvSpPr>
          <p:cNvPr id="6" name="Slide Number Placeholder 6"/>
          <p:cNvSpPr>
            <a:spLocks noGrp="1"/>
          </p:cNvSpPr>
          <p:nvPr>
            <p:ph type="sldNum" sz="quarter" idx="12"/>
          </p:nvPr>
        </p:nvSpPr>
        <p:spPr/>
        <p:txBody>
          <a:bodyPr/>
          <a:lstStyle/>
          <a:p>
            <a:fld id="{74640028-2DA8-4FFF-9BC8-1A51D7C7FCBF}" type="slidenum">
              <a:rPr lang="es-CO" smtClean="0"/>
              <a:t>‹Nº›</a:t>
            </a:fld>
            <a:endParaRPr lang="es-CO"/>
          </a:p>
        </p:txBody>
      </p:sp>
    </p:spTree>
    <p:extLst>
      <p:ext uri="{BB962C8B-B14F-4D97-AF65-F5344CB8AC3E}">
        <p14:creationId xmlns:p14="http://schemas.microsoft.com/office/powerpoint/2010/main" val="3856503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B762E8C-2281-4E95-A5D4-9F080C6DC415}" type="datetimeFigureOut">
              <a:rPr lang="es-CO" smtClean="0"/>
              <a:t>25/04/2019</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74640028-2DA8-4FFF-9BC8-1A51D7C7FCBF}" type="slidenum">
              <a:rPr lang="es-CO" smtClean="0"/>
              <a:t>‹Nº›</a:t>
            </a:fld>
            <a:endParaRPr lang="es-CO"/>
          </a:p>
        </p:txBody>
      </p:sp>
    </p:spTree>
    <p:extLst>
      <p:ext uri="{BB962C8B-B14F-4D97-AF65-F5344CB8AC3E}">
        <p14:creationId xmlns:p14="http://schemas.microsoft.com/office/powerpoint/2010/main" val="1621678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B762E8C-2281-4E95-A5D4-9F080C6DC415}" type="datetimeFigureOut">
              <a:rPr lang="es-CO" smtClean="0"/>
              <a:t>25/04/2019</a:t>
            </a:fld>
            <a:endParaRPr lang="es-CO"/>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CO"/>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4640028-2DA8-4FFF-9BC8-1A51D7C7FCBF}" type="slidenum">
              <a:rPr lang="es-CO" smtClean="0"/>
              <a:t>‹Nº›</a:t>
            </a:fld>
            <a:endParaRPr lang="es-CO"/>
          </a:p>
        </p:txBody>
      </p:sp>
    </p:spTree>
    <p:extLst>
      <p:ext uri="{BB962C8B-B14F-4D97-AF65-F5344CB8AC3E}">
        <p14:creationId xmlns:p14="http://schemas.microsoft.com/office/powerpoint/2010/main" val="81100036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18940" y="1223493"/>
            <a:ext cx="5537915" cy="1526539"/>
          </a:xfrm>
        </p:spPr>
        <p:txBody>
          <a:bodyPr>
            <a:normAutofit fontScale="90000"/>
          </a:bodyPr>
          <a:lstStyle/>
          <a:p>
            <a:r>
              <a:rPr lang="es-CO" sz="9600" dirty="0" smtClean="0">
                <a:latin typeface="Arial" panose="020B0604020202020204" pitchFamily="34" charset="0"/>
                <a:cs typeface="Arial" panose="020B0604020202020204" pitchFamily="34" charset="0"/>
              </a:rPr>
              <a:t>FUTBO</a:t>
            </a:r>
            <a:r>
              <a:rPr lang="es-CO" sz="9600" dirty="0">
                <a:latin typeface="Arial" panose="020B0604020202020204" pitchFamily="34" charset="0"/>
                <a:cs typeface="Arial" panose="020B0604020202020204" pitchFamily="34" charset="0"/>
              </a:rPr>
              <a:t>L</a:t>
            </a:r>
          </a:p>
        </p:txBody>
      </p:sp>
      <p:sp>
        <p:nvSpPr>
          <p:cNvPr id="3" name="Subtítulo 2"/>
          <p:cNvSpPr>
            <a:spLocks noGrp="1"/>
          </p:cNvSpPr>
          <p:nvPr>
            <p:ph type="subTitle" idx="1"/>
          </p:nvPr>
        </p:nvSpPr>
        <p:spPr>
          <a:xfrm>
            <a:off x="51514" y="4468287"/>
            <a:ext cx="8825658" cy="861420"/>
          </a:xfrm>
        </p:spPr>
        <p:txBody>
          <a:bodyPr/>
          <a:lstStyle/>
          <a:p>
            <a:r>
              <a:rPr lang="es-CO" dirty="0" smtClean="0"/>
              <a:t>Bedoya Rodríguez Jorfan Andrés</a:t>
            </a:r>
          </a:p>
          <a:p>
            <a:r>
              <a:rPr lang="es-CO" dirty="0" smtClean="0"/>
              <a:t>1001 </a:t>
            </a:r>
            <a:endParaRPr lang="es-CO" dirty="0"/>
          </a:p>
        </p:txBody>
      </p:sp>
      <p:pic>
        <p:nvPicPr>
          <p:cNvPr id="1026" name="Picture 2" descr="Resultado de imagen para futb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8524" y="2750032"/>
            <a:ext cx="5534879" cy="3129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105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11 jugadores de futb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6510" y="3422700"/>
            <a:ext cx="5021731" cy="2825699"/>
          </a:xfrm>
          <a:prstGeom prst="rect">
            <a:avLst/>
          </a:prstGeom>
          <a:noFill/>
          <a:extLst>
            <a:ext uri="{909E8E84-426E-40DD-AFC4-6F175D3DCCD1}">
              <a14:hiddenFill xmlns:a14="http://schemas.microsoft.com/office/drawing/2010/main">
                <a:solidFill>
                  <a:srgbClr val="FFFFFF"/>
                </a:solidFill>
              </a14:hiddenFill>
            </a:ext>
          </a:extLst>
        </p:spPr>
      </p:pic>
      <p:sp>
        <p:nvSpPr>
          <p:cNvPr id="7" name="Marcador de contenido 6"/>
          <p:cNvSpPr>
            <a:spLocks noGrp="1"/>
          </p:cNvSpPr>
          <p:nvPr>
            <p:ph idx="1"/>
          </p:nvPr>
        </p:nvSpPr>
        <p:spPr/>
        <p:txBody>
          <a:bodyPr/>
          <a:lstStyle/>
          <a:p>
            <a:r>
              <a:rPr lang="es-CO" dirty="0" smtClean="0"/>
              <a:t>Soccer is a team player vetean two sets of eleven played each and some refereas that ensure that the rules are correctly  followed. it is widely consideré the most popular sport in the world, as practiced by 270 million people.</a:t>
            </a:r>
          </a:p>
        </p:txBody>
      </p:sp>
      <p:sp>
        <p:nvSpPr>
          <p:cNvPr id="9" name="Título 8"/>
          <p:cNvSpPr>
            <a:spLocks noGrp="1"/>
          </p:cNvSpPr>
          <p:nvPr>
            <p:ph type="title"/>
          </p:nvPr>
        </p:nvSpPr>
        <p:spPr/>
        <p:txBody>
          <a:bodyPr/>
          <a:lstStyle/>
          <a:p>
            <a:pPr algn="ctr"/>
            <a:r>
              <a:rPr lang="es-CO" sz="6000" dirty="0" smtClean="0">
                <a:latin typeface="Arial" panose="020B0604020202020204" pitchFamily="34" charset="0"/>
                <a:cs typeface="Arial" panose="020B0604020202020204" pitchFamily="34" charset="0"/>
              </a:rPr>
              <a:t>Football history</a:t>
            </a:r>
            <a:endParaRPr lang="es-CO" sz="6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4883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tactical position of the players</a:t>
            </a:r>
            <a:endParaRPr lang="es-CO" dirty="0"/>
          </a:p>
        </p:txBody>
      </p:sp>
      <p:sp>
        <p:nvSpPr>
          <p:cNvPr id="3" name="Marcador de contenido 2"/>
          <p:cNvSpPr>
            <a:spLocks noGrp="1"/>
          </p:cNvSpPr>
          <p:nvPr>
            <p:ph idx="1"/>
          </p:nvPr>
        </p:nvSpPr>
        <p:spPr>
          <a:xfrm>
            <a:off x="947737" y="2014281"/>
            <a:ext cx="8531114" cy="4644096"/>
          </a:xfrm>
        </p:spPr>
        <p:txBody>
          <a:bodyPr>
            <a:normAutofit/>
          </a:bodyPr>
          <a:lstStyle/>
          <a:p>
            <a:r>
              <a:rPr lang="en-US" dirty="0"/>
              <a:t>Goalkeeper: The goalkeeper, also known as goalkeeper, goalkeeper or goalkeeper, is the player whose main objective is to prevent the ball from entering its goal during the game, an act known as a goal.</a:t>
            </a:r>
          </a:p>
          <a:p>
            <a:endParaRPr lang="en-US" dirty="0"/>
          </a:p>
          <a:p>
            <a:endParaRPr lang="en-US" dirty="0"/>
          </a:p>
          <a:p>
            <a:r>
              <a:rPr lang="en-US" dirty="0"/>
              <a:t>Defense: The defender, also known as the defender, is the player located one line in front of the goalkeeper and one behind the midfielders, whose main objective is to stop the attacks of the opposing team.</a:t>
            </a:r>
            <a:endParaRPr lang="es-CO" dirty="0" smtClean="0"/>
          </a:p>
        </p:txBody>
      </p:sp>
      <p:pic>
        <p:nvPicPr>
          <p:cNvPr id="3074" name="Picture 2" descr="Resultado de imagen para defensa futbo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5228" y="5216599"/>
            <a:ext cx="2163651" cy="144177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n para porter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8254" y="2759153"/>
            <a:ext cx="2092303" cy="1551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170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flipH="1">
            <a:off x="600391" y="452718"/>
            <a:ext cx="6057985" cy="520774"/>
          </a:xfrm>
        </p:spPr>
        <p:txBody>
          <a:bodyPr/>
          <a:lstStyle/>
          <a:p>
            <a:r>
              <a:rPr lang="es-CO" dirty="0"/>
              <a:t>Positions</a:t>
            </a:r>
            <a:endParaRPr lang="es-CO" dirty="0"/>
          </a:p>
        </p:txBody>
      </p:sp>
      <p:sp>
        <p:nvSpPr>
          <p:cNvPr id="3" name="Marcador de contenido 2"/>
          <p:cNvSpPr>
            <a:spLocks noGrp="1"/>
          </p:cNvSpPr>
          <p:nvPr>
            <p:ph idx="1"/>
          </p:nvPr>
        </p:nvSpPr>
        <p:spPr>
          <a:xfrm>
            <a:off x="1103312" y="1326524"/>
            <a:ext cx="8946541" cy="5692462"/>
          </a:xfrm>
        </p:spPr>
        <p:txBody>
          <a:bodyPr/>
          <a:lstStyle/>
          <a:p>
            <a:r>
              <a:rPr lang="en-US" dirty="0"/>
              <a:t>Midfielder: The midfielder, midfielder or midfielder is the person who plays in the midfield on a football field. Between its functions they are those of recovering balls, propitiate the creation of plays and to exploit the offensive </a:t>
            </a:r>
            <a:r>
              <a:rPr lang="en-US" dirty="0" smtClean="0"/>
              <a:t>game.</a:t>
            </a:r>
          </a:p>
          <a:p>
            <a:endParaRPr lang="en-US" dirty="0"/>
          </a:p>
          <a:p>
            <a:endParaRPr lang="en-US" dirty="0" smtClean="0"/>
          </a:p>
          <a:p>
            <a:endParaRPr lang="en-US" dirty="0"/>
          </a:p>
          <a:p>
            <a:endParaRPr lang="en-US" dirty="0" smtClean="0"/>
          </a:p>
          <a:p>
            <a:r>
              <a:rPr lang="en-US" dirty="0"/>
              <a:t>Strikers: A striker or attacker is a player of a football team who stands out in the attack position, the closest to the goal of the opposing team, and is therefore the main responsible for scoring goals.</a:t>
            </a:r>
            <a:endParaRPr lang="es-CO" dirty="0" smtClean="0"/>
          </a:p>
          <a:p>
            <a:pPr marL="0" indent="0">
              <a:buNone/>
            </a:pPr>
            <a:endParaRPr lang="es-CO" dirty="0" smtClean="0"/>
          </a:p>
          <a:p>
            <a:pPr marL="0" indent="0">
              <a:buNone/>
            </a:pPr>
            <a:endParaRPr lang="es-CO" dirty="0" smtClean="0"/>
          </a:p>
          <a:p>
            <a:pPr marL="0" indent="0">
              <a:buNone/>
            </a:pPr>
            <a:endParaRPr lang="es-CO" dirty="0" smtClean="0"/>
          </a:p>
          <a:p>
            <a:pPr marL="0" indent="0">
              <a:buNone/>
            </a:pPr>
            <a:endParaRPr lang="es-CO" dirty="0"/>
          </a:p>
        </p:txBody>
      </p:sp>
      <p:pic>
        <p:nvPicPr>
          <p:cNvPr id="4098" name="Picture 2" descr="Resultado de imagen para centrocampis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9663" y="2472744"/>
            <a:ext cx="3545554" cy="170001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00951" y="5318975"/>
            <a:ext cx="2570339" cy="1422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1756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42</TotalTime>
  <Words>222</Words>
  <Application>Microsoft Office PowerPoint</Application>
  <PresentationFormat>Panorámica</PresentationFormat>
  <Paragraphs>19</Paragraphs>
  <Slides>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vt:i4>
      </vt:variant>
    </vt:vector>
  </HeadingPairs>
  <TitlesOfParts>
    <vt:vector size="8" baseType="lpstr">
      <vt:lpstr>Arial</vt:lpstr>
      <vt:lpstr>Century Gothic</vt:lpstr>
      <vt:lpstr>Wingdings 3</vt:lpstr>
      <vt:lpstr>Ion</vt:lpstr>
      <vt:lpstr>FUTBOL</vt:lpstr>
      <vt:lpstr>Football history</vt:lpstr>
      <vt:lpstr>tactical position of the players</vt:lpstr>
      <vt:lpstr>Positions</vt:lpstr>
    </vt:vector>
  </TitlesOfParts>
  <Company>CIA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FUTBOL</dc:title>
  <dc:creator>Katherine</dc:creator>
  <cp:lastModifiedBy>Katherine</cp:lastModifiedBy>
  <cp:revision>6</cp:revision>
  <dcterms:created xsi:type="dcterms:W3CDTF">2019-04-22T18:55:24Z</dcterms:created>
  <dcterms:modified xsi:type="dcterms:W3CDTF">2019-04-25T19:30:07Z</dcterms:modified>
</cp:coreProperties>
</file>