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67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230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586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7464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76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797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0737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474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932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64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531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789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73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57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966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662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933AF-1363-40EE-BCB4-9AA1E0424B34}" type="datetimeFigureOut">
              <a:rPr lang="es-CO" smtClean="0"/>
              <a:t>1/09/2019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CA93-6A91-4730-9288-97E1C15356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1739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614370"/>
            <a:ext cx="7766936" cy="2038677"/>
          </a:xfrm>
        </p:spPr>
        <p:txBody>
          <a:bodyPr/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sz="8000" dirty="0" smtClean="0"/>
              <a:t>teens camp</a:t>
            </a:r>
            <a:endParaRPr lang="es-CO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15871"/>
          </a:xfrm>
        </p:spPr>
        <p:txBody>
          <a:bodyPr>
            <a:normAutofit/>
          </a:bodyPr>
          <a:lstStyle/>
          <a:p>
            <a:r>
              <a:rPr lang="es-CO" dirty="0" smtClean="0"/>
              <a:t>Bedoya Jorfan Andrés</a:t>
            </a:r>
          </a:p>
          <a:p>
            <a:r>
              <a:rPr lang="es-CO" dirty="0" smtClean="0"/>
              <a:t>Nomesque Ávila Yilber</a:t>
            </a:r>
          </a:p>
          <a:p>
            <a:r>
              <a:rPr lang="es-CO" dirty="0" smtClean="0"/>
              <a:t>Pantano Wilches Santiago</a:t>
            </a:r>
          </a:p>
          <a:p>
            <a:r>
              <a:rPr lang="es-CO" dirty="0" smtClean="0"/>
              <a:t>1001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8892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name of your camp?</a:t>
            </a:r>
            <a:endParaRPr lang="es-CO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3245476"/>
            <a:ext cx="6032559" cy="3065172"/>
          </a:xfrm>
        </p:spPr>
        <p:txBody>
          <a:bodyPr>
            <a:normAutofit/>
          </a:bodyPr>
          <a:lstStyle/>
          <a:p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Youth camp</a:t>
            </a:r>
            <a:endParaRPr lang="es-C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1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What activites are there?</a:t>
            </a:r>
            <a:endParaRPr lang="es-CO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In the morning: get ready for the day and have breakfast</a:t>
            </a:r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In the afternoon: go to the rives and have lunch</a:t>
            </a:r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In the evening: play cath the flagand make Bonnie tosing arond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4823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Where are people going to sleep?</a:t>
            </a:r>
            <a:endParaRPr lang="es-CO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3078049"/>
            <a:ext cx="8775759" cy="2576945"/>
          </a:xfrm>
        </p:spPr>
        <p:txBody>
          <a:bodyPr>
            <a:normAutofit/>
          </a:bodyPr>
          <a:lstStyle/>
          <a:p>
            <a:r>
              <a:rPr lang="es-CO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In layers created by them</a:t>
            </a:r>
            <a:endParaRPr lang="es-CO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094963"/>
          </a:xfrm>
        </p:spPr>
        <p:txBody>
          <a:bodyPr>
            <a:noAutofit/>
          </a:bodyPr>
          <a:lstStyle/>
          <a:p>
            <a:r>
              <a:rPr lang="es-CO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What special activities are there at nigth or at the weekend?</a:t>
            </a:r>
            <a:endParaRPr lang="es-CO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3786389"/>
            <a:ext cx="8596668" cy="3426951"/>
          </a:xfrm>
        </p:spPr>
        <p:txBody>
          <a:bodyPr>
            <a:normAutofit/>
          </a:bodyPr>
          <a:lstStyle/>
          <a:p>
            <a:r>
              <a:rPr lang="es-CO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Turn on fires and tell stories</a:t>
            </a:r>
            <a:endParaRPr lang="es-CO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3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What equipment do people need to bring?</a:t>
            </a:r>
            <a:endParaRPr lang="es-CO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611349"/>
            <a:ext cx="8596668" cy="3880773"/>
          </a:xfrm>
        </p:spPr>
        <p:txBody>
          <a:bodyPr>
            <a:norm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Confortable clothes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Sleeping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Tents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Blankets</a:t>
            </a:r>
          </a:p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hold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7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2032" y="210355"/>
            <a:ext cx="9715917" cy="1320800"/>
          </a:xfrm>
        </p:spPr>
        <p:txBody>
          <a:bodyPr>
            <a:normAutofit fontScale="90000"/>
          </a:bodyPr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sz="8900" dirty="0"/>
              <a:t>camp </a:t>
            </a:r>
            <a:r>
              <a:rPr lang="es-CO" sz="8900" dirty="0" smtClean="0"/>
              <a:t>valué</a:t>
            </a:r>
            <a:endParaRPr lang="es-CO" sz="89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4303" y="3412902"/>
            <a:ext cx="8596668" cy="4045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800" dirty="0" smtClean="0"/>
              <a:t>$100.000 all inclusive</a:t>
            </a:r>
          </a:p>
          <a:p>
            <a:pPr marL="0" indent="0">
              <a:buNone/>
            </a:pP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421216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109</Words>
  <Application>Microsoft Office PowerPoint</Application>
  <PresentationFormat>Panorámica</PresentationFormat>
  <Paragraphs>27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 teens camp</vt:lpstr>
      <vt:lpstr>What is the name of your camp?</vt:lpstr>
      <vt:lpstr>What activites are there?</vt:lpstr>
      <vt:lpstr>Where are people going to sleep?</vt:lpstr>
      <vt:lpstr>What special activities are there at nigth or at the weekend?</vt:lpstr>
      <vt:lpstr>What equipment do people need to bring?</vt:lpstr>
      <vt:lpstr> camp valué</vt:lpstr>
    </vt:vector>
  </TitlesOfParts>
  <Company>CIA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 work</dc:title>
  <dc:creator>Katherine</dc:creator>
  <cp:lastModifiedBy>Katherine</cp:lastModifiedBy>
  <cp:revision>5</cp:revision>
  <dcterms:created xsi:type="dcterms:W3CDTF">2019-07-03T00:42:48Z</dcterms:created>
  <dcterms:modified xsi:type="dcterms:W3CDTF">2019-09-01T22:01:44Z</dcterms:modified>
</cp:coreProperties>
</file>